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58" r:id="rId5"/>
    <p:sldId id="259" r:id="rId6"/>
    <p:sldId id="262" r:id="rId7"/>
    <p:sldId id="263" r:id="rId8"/>
    <p:sldId id="264" r:id="rId9"/>
    <p:sldId id="265" r:id="rId10"/>
    <p:sldId id="260" r:id="rId11"/>
    <p:sldId id="261" r:id="rId12"/>
    <p:sldId id="266" r:id="rId13"/>
    <p:sldId id="269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asrmod.ru/images/stories/2016/003-kalininsk/kalininsk-2016-01.jpg" TargetMode="External"/><Relationship Id="rId2" Type="http://schemas.openxmlformats.org/officeDocument/2006/relationships/hyperlink" Target="http://moyaokruga.ru/img/image_big/3a619b3f-b37b-4d70-8361-e48d76df1f7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gnigen-cellular.com/images/drama-clipart-5.png" TargetMode="External"/><Relationship Id="rId5" Type="http://schemas.openxmlformats.org/officeDocument/2006/relationships/hyperlink" Target="https://csdfmuseum.ru/uploads/pages/bwlighter-banner21-750x330-31.jpg" TargetMode="External"/><Relationship Id="rId4" Type="http://schemas.openxmlformats.org/officeDocument/2006/relationships/hyperlink" Target="http://eot64.su/wp-content/uploads/2011/08/DSCN0052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ognigen-cellular.com/images/drama-clipart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378" y="-243408"/>
            <a:ext cx="972108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628800"/>
            <a:ext cx="7490693" cy="132878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Региональный конкурс </a:t>
            </a:r>
            <a:r>
              <a:rPr lang="ru-RU" b="1" dirty="0"/>
              <a:t>социальных и гражданских инициатив «Поколение </a:t>
            </a:r>
            <a:r>
              <a:rPr lang="en-US" b="1" dirty="0"/>
              <a:t>NEXT</a:t>
            </a:r>
            <a:r>
              <a:rPr lang="ru-RU" b="1" dirty="0"/>
              <a:t> ежегодного регионального сетевого марафона творческих дел «В стране детства»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780928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Социальная реклама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детского музыкального театра</a:t>
            </a:r>
            <a:r>
              <a:rPr lang="ru-RU" sz="4400" dirty="0" smtClean="0">
                <a:solidFill>
                  <a:srgbClr val="FF0000"/>
                </a:solidFill>
              </a:rPr>
              <a:t> «Соловушка»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000" dirty="0" smtClean="0"/>
              <a:t>Выполнила Мизерная Ксения</a:t>
            </a:r>
            <a:br>
              <a:rPr lang="ru-RU" sz="2000" dirty="0" smtClean="0"/>
            </a:br>
            <a:r>
              <a:rPr lang="ru-RU" sz="2000" dirty="0" smtClean="0"/>
              <a:t>ученица 10а класса</a:t>
            </a:r>
            <a:br>
              <a:rPr lang="ru-RU" sz="2000" dirty="0" smtClean="0"/>
            </a:br>
            <a:r>
              <a:rPr lang="ru-RU" sz="2000" dirty="0" smtClean="0"/>
              <a:t>МБОУ «СОШ № 1 имени Героя Советского Союза П.И. Чиркина г. Калининска Саратовской области»</a:t>
            </a:r>
            <a:br>
              <a:rPr lang="ru-RU" sz="2000" dirty="0" smtClean="0"/>
            </a:br>
            <a:r>
              <a:rPr lang="ru-RU" sz="2000" dirty="0" smtClean="0"/>
              <a:t>Руководитель </a:t>
            </a:r>
            <a:r>
              <a:rPr lang="ru-RU" sz="2000" dirty="0" err="1" smtClean="0"/>
              <a:t>Бедряева</a:t>
            </a:r>
            <a:r>
              <a:rPr lang="ru-RU" sz="2000" dirty="0" smtClean="0"/>
              <a:t> В.В.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3213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1430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dirty="0" smtClean="0"/>
              <a:t>Чем привлекает «Соловушка» зрителей?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1196" y="1177269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яркими профессиональными выступлениями;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звонкими  детскими голосами;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звуками рояля;</a:t>
            </a:r>
            <a:endParaRPr lang="ru-RU" sz="2800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необычными декорациями и костюмами;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неповторимой атмосферой тепла и уюта;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добрыми сказками и песнями </a:t>
            </a:r>
          </a:p>
        </p:txBody>
      </p:sp>
      <p:pic>
        <p:nvPicPr>
          <p:cNvPr id="1026" name="Picture 2" descr="E:\Соловушка\20180103_111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437112"/>
            <a:ext cx="4392488" cy="247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Эмблема Соловушки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452320" y="4221088"/>
            <a:ext cx="1197187" cy="1235387"/>
          </a:xfrm>
          <a:prstGeom prst="ellipse">
            <a:avLst/>
          </a:prstGeom>
          <a:ln w="9525" cap="rnd">
            <a:solidFill>
              <a:schemeClr val="accent6">
                <a:lumMod val="2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95718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moyaokruga.ru/img/image_big/f88de394-273e-4737-b7d3-0cf25fad5d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1" b="25897"/>
          <a:stretch/>
        </p:blipFill>
        <p:spPr bwMode="auto">
          <a:xfrm>
            <a:off x="658652" y="1637791"/>
            <a:ext cx="788685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cognigen-cellular.com/images/drama-clipart-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2397" y="-114358"/>
            <a:ext cx="9588914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260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За что мы любим «Соловушку»?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55679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«Соловушка» – это настоящий театр, хоть и с маленькими артистами.</a:t>
            </a:r>
          </a:p>
          <a:p>
            <a:pPr marL="0" indent="0">
              <a:buNone/>
            </a:pPr>
            <a:r>
              <a:rPr lang="ru-RU" sz="2800" dirty="0" smtClean="0"/>
              <a:t>«Соловушка» – это развлечение, но в тоже время поддержка морали и нравственности.</a:t>
            </a:r>
          </a:p>
          <a:p>
            <a:pPr marL="0" indent="0">
              <a:buNone/>
            </a:pPr>
            <a:r>
              <a:rPr lang="ru-RU" sz="2800" dirty="0" smtClean="0"/>
              <a:t>«Соловушка» - это яркая страница культурной жизни городка.</a:t>
            </a:r>
          </a:p>
          <a:p>
            <a:pPr marL="0" indent="0">
              <a:buNone/>
            </a:pPr>
            <a:r>
              <a:rPr lang="ru-RU" sz="2800" dirty="0" smtClean="0"/>
              <a:t>«Соловушка» – это любимое дело детей и взрослых.</a:t>
            </a:r>
            <a:endParaRPr lang="ru-RU" sz="2800" dirty="0"/>
          </a:p>
        </p:txBody>
      </p:sp>
      <p:pic>
        <p:nvPicPr>
          <p:cNvPr id="4" name="Рисунок 3" descr="Эмблема Соловушки.jpg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83968" y="5085184"/>
            <a:ext cx="1197187" cy="1235387"/>
          </a:xfrm>
          <a:prstGeom prst="ellipse">
            <a:avLst/>
          </a:prstGeom>
          <a:ln w="9525" cap="rnd">
            <a:solidFill>
              <a:schemeClr val="accent6">
                <a:lumMod val="2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90146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ognigen-cellular.com/images/drama-clipart-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269" y="-99392"/>
            <a:ext cx="972108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77281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Приходите на спектакли</a:t>
            </a:r>
          </a:p>
          <a:p>
            <a:pPr marL="0" indent="0" algn="ctr">
              <a:buNone/>
            </a:pPr>
            <a:r>
              <a:rPr lang="ru-RU" sz="2800" dirty="0" smtClean="0"/>
              <a:t> «Соловушки»</a:t>
            </a:r>
          </a:p>
          <a:p>
            <a:pPr marL="0" indent="0" algn="ctr">
              <a:buNone/>
            </a:pPr>
            <a:r>
              <a:rPr lang="ru-RU" sz="2800" dirty="0" smtClean="0"/>
              <a:t> и вы захотите прийти туда ещё раз!</a:t>
            </a:r>
            <a:endParaRPr lang="ru-RU" sz="2800" dirty="0"/>
          </a:p>
        </p:txBody>
      </p:sp>
      <p:pic>
        <p:nvPicPr>
          <p:cNvPr id="4" name="Рисунок 3" descr="Эмблема Соловушки.jpg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555776" y="3717032"/>
            <a:ext cx="3501443" cy="3011923"/>
          </a:xfrm>
          <a:prstGeom prst="ellipse">
            <a:avLst/>
          </a:prstGeom>
          <a:ln w="9525" cap="rnd">
            <a:solidFill>
              <a:schemeClr val="accent6">
                <a:lumMod val="2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19793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Школа -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moyaokruga.ru/img/image_big/3a619b3f-b37b-4d70-8361-e48d76df1f70.jpg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Калининск -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asrmod.ru/images/stories/2016/003-kalininsk/kalininsk-2016-01.jpg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Аллея Героев - 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eot64.su/wp-content/uploads/2011/08/DSCN0052.jpg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Паутина - </a:t>
            </a: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csdfmuseum.ru/uploads/pages/bwlighter-banner21-750x330-31.jpg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Занавес - </a:t>
            </a: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cognigen-cellular.com/images/drama-clipart-5.png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Фотографии из личного архива Мизерной Ксении – участницы детского музыкального театра.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84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городок.mp3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91063" y="1476375"/>
            <a:ext cx="609600" cy="609600"/>
          </a:xfrm>
        </p:spPr>
      </p:pic>
      <p:pic>
        <p:nvPicPr>
          <p:cNvPr id="6146" name="Picture 2" descr="http://asrmod.ru/images/stories/2016/003-kalininsk/kalininsk-2016-0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9" b="12530"/>
          <a:stretch/>
        </p:blipFill>
        <p:spPr bwMode="auto">
          <a:xfrm>
            <a:off x="8160" y="16024"/>
            <a:ext cx="4131792" cy="31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moyaokruga.ru/img/image_big/3a619b3f-b37b-4d70-8361-e48d76df1f7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84984"/>
            <a:ext cx="4965237" cy="372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eot64.su/wp-content/uploads/2011/08/DSCN005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3159127"/>
            <a:ext cx="5004048" cy="375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kalininsk.sarmo.ru/upload/medialibrary/425/4252fff532daf813694a636313bc47e5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5" b="14728"/>
          <a:stretch/>
        </p:blipFill>
        <p:spPr bwMode="auto">
          <a:xfrm>
            <a:off x="4139952" y="0"/>
            <a:ext cx="5054680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63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16632"/>
            <a:ext cx="843528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     </a:t>
            </a:r>
            <a:r>
              <a:rPr lang="ru-RU" dirty="0" smtClean="0"/>
              <a:t>  </a:t>
            </a:r>
            <a:r>
              <a:rPr lang="ru-RU" sz="2800" dirty="0" smtClean="0"/>
              <a:t>Какая </a:t>
            </a:r>
            <a:r>
              <a:rPr lang="ru-RU" sz="2800" dirty="0" smtClean="0"/>
              <a:t>она</a:t>
            </a:r>
            <a:r>
              <a:rPr lang="en-US" sz="2800" dirty="0" smtClean="0"/>
              <a:t> - </a:t>
            </a:r>
            <a:r>
              <a:rPr lang="ru-RU" sz="2800" dirty="0" smtClean="0"/>
              <a:t>жизнь российского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провинциального городка </a:t>
            </a:r>
            <a:r>
              <a:rPr lang="en-US" sz="2800" dirty="0" smtClean="0"/>
              <a:t>XXI </a:t>
            </a:r>
            <a:r>
              <a:rPr lang="ru-RU" sz="2800" dirty="0" smtClean="0"/>
              <a:t>века?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Спокойная. Тихая. Размеренная. Скучная.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Школа. Уроки. Разговоры с соседями. Прогулки.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За 2 часа можно пешком пройтись от одного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конца города до другого. 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</a:t>
            </a:r>
            <a:r>
              <a:rPr lang="ru-RU" sz="2800" dirty="0"/>
              <a:t>И бесконечные просторы всемирной паутины.</a:t>
            </a:r>
          </a:p>
          <a:p>
            <a:pPr marL="0" indent="0">
              <a:buNone/>
            </a:pPr>
            <a:r>
              <a:rPr lang="ru-RU" sz="2800" dirty="0" smtClean="0"/>
              <a:t>     И так каждый день.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5122" name="Picture 2" descr="https://csdfmuseum.ru/uploads/pages/bwlighter-banner21-750x330-3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2"/>
          <a:stretch/>
        </p:blipFill>
        <p:spPr bwMode="auto">
          <a:xfrm>
            <a:off x="899592" y="4269288"/>
            <a:ext cx="7350795" cy="258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69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548680"/>
            <a:ext cx="7704856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       </a:t>
            </a:r>
            <a:r>
              <a:rPr lang="ru-RU" sz="3200" dirty="0" smtClean="0"/>
              <a:t>Иногда в  жизнь городка врываются праздники: свадьба, День Победы, Масленица, выпускной вечер. </a:t>
            </a:r>
          </a:p>
          <a:p>
            <a:pPr marL="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     И вот уже кажется, что город ожил, вздохнул, распрямил спину, но…</a:t>
            </a:r>
          </a:p>
          <a:p>
            <a:pPr marL="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     На следующий день – школа, уроки,  разговоры с соседями и бесконечные просторы всемирной паутины.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6295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640960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dirty="0" smtClean="0"/>
              <a:t> </a:t>
            </a:r>
            <a:r>
              <a:rPr lang="ru-RU" sz="3200" dirty="0" smtClean="0"/>
              <a:t>Неужели </a:t>
            </a:r>
            <a:r>
              <a:rPr lang="ru-RU" sz="3200" dirty="0" smtClean="0"/>
              <a:t>всё так плохо и тускло?</a:t>
            </a:r>
          </a:p>
          <a:p>
            <a:pPr marL="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 Неужели в городке нет ничего, что заставило бы выйти из дома, принарядиться в ожидании чего-то нового, интересного, необычного?</a:t>
            </a:r>
          </a:p>
          <a:p>
            <a:pPr marL="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  Оглядимся вокруг. И тогда мы заметим, что на фасаде  районного дворца культуры появилась яркая и привлекательная вывеска, оповещающая жителей и гостей городка о новом спектакле детского музыкального театра «Соловушка».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8953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ognigen-cellular.com/images/drama-clipart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4825"/>
            <a:ext cx="972108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80012" y="1988840"/>
            <a:ext cx="342038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И вот уже зрители спешат на премьеру, а артисты – дети этого самого городка – волнуются за кулисами в предвкушении  предстоящего выступления, которое </a:t>
            </a:r>
            <a:r>
              <a:rPr lang="ru-RU" dirty="0" smtClean="0"/>
              <a:t>они будут долго вспоминать </a:t>
            </a:r>
            <a:r>
              <a:rPr lang="ru-RU" dirty="0" smtClean="0"/>
              <a:t>и обсуждать. </a:t>
            </a:r>
            <a:endParaRPr lang="ru-RU" dirty="0"/>
          </a:p>
        </p:txBody>
      </p:sp>
      <p:pic>
        <p:nvPicPr>
          <p:cNvPr id="4" name="Picture 2" descr="C:\Users\дом\Desktop\2019-04-18\Изображение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69" t="4590" r="2176" b="12431"/>
          <a:stretch/>
        </p:blipFill>
        <p:spPr bwMode="auto">
          <a:xfrm>
            <a:off x="1187624" y="1654714"/>
            <a:ext cx="2952328" cy="478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19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дом\Desktop\2019-04-18\Изображение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7" b="5584"/>
          <a:stretch/>
        </p:blipFill>
        <p:spPr bwMode="auto">
          <a:xfrm>
            <a:off x="899592" y="1340768"/>
            <a:ext cx="7527134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cognigen-cellular.com/images/drama-clipart-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378" y="-243408"/>
            <a:ext cx="972108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17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cognigen-cellular.com/images/drama-clipart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378" y="-243408"/>
            <a:ext cx="972108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1628800"/>
            <a:ext cx="8568952" cy="6192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dirty="0" smtClean="0"/>
              <a:t> </a:t>
            </a:r>
            <a:r>
              <a:rPr lang="ru-RU" dirty="0" smtClean="0"/>
              <a:t>Маленький театр маленького </a:t>
            </a:r>
            <a:r>
              <a:rPr lang="ru-RU" dirty="0" smtClean="0"/>
              <a:t>городка</a:t>
            </a:r>
            <a:r>
              <a:rPr lang="ru-RU" dirty="0" smtClean="0"/>
              <a:t>. Кто знает о нём?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Знают жители городка и окрестных сёл, куда театр выезжает с гастролями.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Знают в областном центре, где театр подтверждает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 smtClean="0"/>
              <a:t>свою </a:t>
            </a:r>
            <a:r>
              <a:rPr lang="ru-RU" dirty="0" smtClean="0"/>
              <a:t>состоятельность победами в конкурсах и участием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dirty="0" smtClean="0"/>
              <a:t>в </a:t>
            </a:r>
            <a:r>
              <a:rPr lang="ru-RU" dirty="0" smtClean="0"/>
              <a:t>фестивалях.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dirty="0" smtClean="0"/>
              <a:t>  </a:t>
            </a:r>
            <a:r>
              <a:rPr lang="ru-RU" dirty="0" smtClean="0"/>
              <a:t>Знают профессиональные</a:t>
            </a:r>
          </a:p>
          <a:p>
            <a:pPr marL="0" indent="0">
              <a:buNone/>
            </a:pPr>
            <a:r>
              <a:rPr lang="ru-RU" dirty="0" smtClean="0"/>
              <a:t>   артисты</a:t>
            </a:r>
            <a:r>
              <a:rPr lang="ru-RU" dirty="0" smtClean="0"/>
              <a:t>, выбравшие свою </a:t>
            </a:r>
          </a:p>
          <a:p>
            <a:pPr marL="0" indent="0">
              <a:buNone/>
            </a:pPr>
            <a:r>
              <a:rPr lang="ru-RU" dirty="0" smtClean="0"/>
              <a:t>   профессию</a:t>
            </a:r>
            <a:r>
              <a:rPr lang="ru-RU" dirty="0" smtClean="0"/>
              <a:t>, благодаря </a:t>
            </a:r>
          </a:p>
          <a:p>
            <a:pPr marL="0" indent="0">
              <a:buNone/>
            </a:pPr>
            <a:r>
              <a:rPr lang="ru-RU" dirty="0" smtClean="0"/>
              <a:t>    участию </a:t>
            </a:r>
            <a:r>
              <a:rPr lang="ru-RU" dirty="0" smtClean="0"/>
              <a:t>в спектаклях</a:t>
            </a:r>
          </a:p>
          <a:p>
            <a:pPr marL="0" indent="0">
              <a:buNone/>
            </a:pPr>
            <a:r>
              <a:rPr lang="ru-RU" dirty="0" smtClean="0"/>
              <a:t>    этого </a:t>
            </a:r>
            <a:r>
              <a:rPr lang="ru-RU" dirty="0" smtClean="0"/>
              <a:t>маленького театра.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Ю Морицы_Областная научная библиотека 2012798.jpg"/>
          <p:cNvPicPr>
            <a:picLocks noChangeAspect="1"/>
          </p:cNvPicPr>
          <p:nvPr/>
        </p:nvPicPr>
        <p:blipFill>
          <a:blip r:embed="rId3" cstate="print"/>
          <a:srcRect l="24198" r="6997" b="66667"/>
          <a:stretch>
            <a:fillRect/>
          </a:stretch>
        </p:blipFill>
        <p:spPr>
          <a:xfrm>
            <a:off x="5004048" y="4178319"/>
            <a:ext cx="3420420" cy="2280256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286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cognigen-cellular.com/images/drama-clipart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378" y="-243408"/>
            <a:ext cx="972108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03098" y="3260873"/>
            <a:ext cx="2606405" cy="34454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49237" y="1628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Нужен </a:t>
            </a:r>
            <a:r>
              <a:rPr lang="ru-RU" dirty="0"/>
              <a:t>ли он городку? </a:t>
            </a:r>
            <a:r>
              <a:rPr lang="ru-RU" dirty="0" smtClean="0"/>
              <a:t> Нужен.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Детский музыкальный театр – это уникальное явление в жизни любого города, особенно маленького. И вот уже у маленького театра большая известность.</a:t>
            </a:r>
            <a:endParaRPr lang="ru-RU" dirty="0"/>
          </a:p>
        </p:txBody>
      </p:sp>
      <p:pic>
        <p:nvPicPr>
          <p:cNvPr id="6" name="Рисунок 5" descr="Диплом Всероссийский фестиваль 19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65913" y="3429000"/>
            <a:ext cx="2280776" cy="3000884"/>
          </a:xfrm>
          <a:prstGeom prst="rect">
            <a:avLst/>
          </a:prstGeom>
        </p:spPr>
      </p:pic>
      <p:pic>
        <p:nvPicPr>
          <p:cNvPr id="5" name="Рисунок 4" descr="Лауреаты области 20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53568">
            <a:off x="5515014" y="3728231"/>
            <a:ext cx="2571768" cy="3538954"/>
          </a:xfrm>
          <a:prstGeom prst="rect">
            <a:avLst/>
          </a:prstGeom>
        </p:spPr>
      </p:pic>
      <p:pic>
        <p:nvPicPr>
          <p:cNvPr id="4" name="Рисунок 3" descr="Гран-при-20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457389">
            <a:off x="935531" y="3607150"/>
            <a:ext cx="2679062" cy="331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84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197</TotalTime>
  <Words>482</Words>
  <Application>Microsoft Office PowerPoint</Application>
  <PresentationFormat>Экран (4:3)</PresentationFormat>
  <Paragraphs>54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Социальная реклама детского музыкального театра «Соловушка»  Выполнила Мизерная Ксения ученица 10а класса МБОУ «СОШ № 1 имени Героя Советского Союза П.И. Чиркина г. Калининска Саратовской области» Руководитель Бедряева В.В.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Чем привлекает «Соловушка» зрителей?</vt:lpstr>
      <vt:lpstr>Презентация PowerPoint</vt:lpstr>
      <vt:lpstr>За что мы любим «Соловушку»?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19</cp:revision>
  <dcterms:created xsi:type="dcterms:W3CDTF">2019-04-17T16:18:21Z</dcterms:created>
  <dcterms:modified xsi:type="dcterms:W3CDTF">2019-04-24T16:55:22Z</dcterms:modified>
</cp:coreProperties>
</file>