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2" r:id="rId3"/>
    <p:sldId id="257" r:id="rId4"/>
    <p:sldId id="268" r:id="rId5"/>
    <p:sldId id="258" r:id="rId6"/>
    <p:sldId id="269" r:id="rId7"/>
    <p:sldId id="263" r:id="rId8"/>
    <p:sldId id="265" r:id="rId9"/>
    <p:sldId id="259" r:id="rId10"/>
    <p:sldId id="264" r:id="rId11"/>
    <p:sldId id="261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mLab.ws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5261" autoAdjust="0"/>
  </p:normalViewPr>
  <p:slideViewPr>
    <p:cSldViewPr>
      <p:cViewPr varScale="1">
        <p:scale>
          <a:sx n="105" d="100"/>
          <a:sy n="105" d="100"/>
        </p:scale>
        <p:origin x="-14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10/6/2010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10/6/2010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10/6/2010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10/6/2010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10/6/2010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10/6/2010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10/6/2010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10/6/2010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10/6/2010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10/6/2010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10/6/2010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10/6/2010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hyperlink" Target="http://ru.wikipedia.org/wiki/1936_%D0%B3%D0%BE%D0%B4" TargetMode="External"/><Relationship Id="rId7" Type="http://schemas.openxmlformats.org/officeDocument/2006/relationships/hyperlink" Target="http://ru.wikipedia.org/wiki/%D0%92%D0%BE%D0%BB%D0%BE%D0%B3%D0%B4%D0%B0" TargetMode="External"/><Relationship Id="rId2" Type="http://schemas.openxmlformats.org/officeDocument/2006/relationships/hyperlink" Target="http://ru.wikipedia.org/wiki/3_%D1%8F%D0%BD%D0%B2%D0%B0%D1%80%D1%8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1971_%D0%B3%D0%BE%D0%B4" TargetMode="External"/><Relationship Id="rId5" Type="http://schemas.openxmlformats.org/officeDocument/2006/relationships/hyperlink" Target="http://ru.wikipedia.org/wiki/19_%D1%8F%D0%BD%D0%B2%D0%B0%D1%80%D1%8F" TargetMode="External"/><Relationship Id="rId4" Type="http://schemas.openxmlformats.org/officeDocument/2006/relationships/hyperlink" Target="http://ru.wikipedia.org/wiki/%D0%95%D0%BC%D0%B5%D1%86%D0%BA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1066800"/>
            <a:ext cx="7851648" cy="1828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</a:t>
            </a:r>
            <a:r>
              <a:rPr lang="ru-RU" sz="4900" dirty="0" smtClean="0"/>
              <a:t>«Поверьте мне: я чист душою»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      </a:t>
            </a:r>
            <a:r>
              <a:rPr lang="ru-RU" sz="2800" dirty="0" smtClean="0"/>
              <a:t>(</a:t>
            </a:r>
            <a:r>
              <a:rPr lang="ru-RU" sz="2800" dirty="0" smtClean="0"/>
              <a:t>Н.Рубцов)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19800" y="5105400"/>
            <a:ext cx="2971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34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819400"/>
            <a:ext cx="5715000" cy="38862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514600" y="5715000"/>
            <a:ext cx="6553200" cy="740736"/>
          </a:xfrm>
        </p:spPr>
        <p:txBody>
          <a:bodyPr>
            <a:normAutofit fontScale="90000"/>
          </a:bodyPr>
          <a:lstStyle/>
          <a:p>
            <a:r>
              <a:rPr lang="ru-RU" sz="1200" dirty="0" smtClean="0">
                <a:solidFill>
                  <a:srgbClr val="0070C0"/>
                </a:solidFill>
              </a:rPr>
              <a:t>…</a:t>
            </a:r>
            <a:r>
              <a:rPr lang="ru-RU" dirty="0" smtClean="0">
                <a:solidFill>
                  <a:srgbClr val="0070C0"/>
                </a:solidFill>
              </a:rPr>
              <a:t>Выпал снег -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и все забылось,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  Чем душа была полна</a:t>
            </a:r>
            <a:r>
              <a:rPr lang="ru-RU" sz="1600" dirty="0" smtClean="0">
                <a:solidFill>
                  <a:srgbClr val="0070C0"/>
                </a:solidFill>
              </a:rPr>
              <a:t>!..</a:t>
            </a:r>
            <a:br>
              <a:rPr lang="ru-RU" sz="1600" dirty="0" smtClean="0">
                <a:solidFill>
                  <a:srgbClr val="0070C0"/>
                </a:solidFill>
              </a:rPr>
            </a:br>
            <a:r>
              <a:rPr lang="ru-RU" sz="1200" dirty="0" smtClean="0"/>
              <a:t>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04800" y="5562600"/>
            <a:ext cx="8069643" cy="912255"/>
          </a:xfrm>
        </p:spPr>
        <p:txBody>
          <a:bodyPr>
            <a:noAutofit/>
          </a:bodyPr>
          <a:lstStyle/>
          <a:p>
            <a:pPr algn="l"/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7" name="Рисунок 6" descr="538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6217" r="6217"/>
          <a:stretch>
            <a:fillRect/>
          </a:stretch>
        </p:blipFill>
        <p:spPr>
          <a:xfrm>
            <a:off x="2362200" y="152400"/>
            <a:ext cx="6622312" cy="53792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content-pid-2caf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2400"/>
            <a:ext cx="8229600" cy="6477000"/>
          </a:xfrm>
          <a:prstGeom prst="rect">
            <a:avLst/>
          </a:prstGeom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52400" y="61722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5800" y="1752600"/>
            <a:ext cx="32004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400" b="1" dirty="0" smtClean="0">
                <a:solidFill>
                  <a:srgbClr val="FFC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«…Спасибо, скромный русский огонёк, </a:t>
            </a:r>
            <a:endParaRPr lang="ru-RU" sz="1400" dirty="0" smtClean="0">
              <a:solidFill>
                <a:srgbClr val="FFC0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400" b="1" dirty="0" smtClean="0">
                <a:solidFill>
                  <a:srgbClr val="FFC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 то, что ты в предчувствии тревожном </a:t>
            </a:r>
            <a:endParaRPr lang="ru-RU" sz="1400" dirty="0" smtClean="0">
              <a:solidFill>
                <a:srgbClr val="FFC0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400" b="1" dirty="0" smtClean="0">
                <a:solidFill>
                  <a:srgbClr val="FFC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Горишь для тех, кто в поле бездорожном </a:t>
            </a:r>
            <a:endParaRPr lang="ru-RU" sz="1400" dirty="0" smtClean="0">
              <a:solidFill>
                <a:srgbClr val="FFC0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400" b="1" dirty="0" smtClean="0">
                <a:solidFill>
                  <a:srgbClr val="FFC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 всех друзей отчаянно далёк, </a:t>
            </a:r>
            <a:endParaRPr lang="ru-RU" sz="1400" dirty="0" smtClean="0">
              <a:solidFill>
                <a:srgbClr val="FFC0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400" b="1" dirty="0" smtClean="0">
                <a:solidFill>
                  <a:srgbClr val="FFC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 то, что, с доброй верою дружа, </a:t>
            </a:r>
            <a:endParaRPr lang="ru-RU" sz="1400" dirty="0" smtClean="0">
              <a:solidFill>
                <a:srgbClr val="FFC0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400" b="1" dirty="0" smtClean="0">
                <a:solidFill>
                  <a:srgbClr val="FFC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Среди тревог великих и разбоя </a:t>
            </a:r>
            <a:endParaRPr lang="ru-RU" sz="1400" dirty="0" smtClean="0">
              <a:solidFill>
                <a:srgbClr val="FFC0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400" b="1" dirty="0" smtClean="0">
                <a:solidFill>
                  <a:srgbClr val="FFC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Горишь, горишь, как добрая душа, </a:t>
            </a:r>
            <a:endParaRPr lang="ru-RU" sz="1400" dirty="0" smtClean="0">
              <a:solidFill>
                <a:srgbClr val="FFC0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400" b="1" dirty="0" smtClean="0">
                <a:solidFill>
                  <a:srgbClr val="FFC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Горишь во мгле, и нет тебе покоя...»</a:t>
            </a:r>
            <a:endParaRPr lang="ru-RU" sz="1400" dirty="0">
              <a:solidFill>
                <a:srgbClr val="FFC000"/>
              </a:solidFill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352800" y="457200"/>
            <a:ext cx="2438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Русский огонек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33400" y="685800"/>
            <a:ext cx="2242922" cy="5698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28675" algn="l"/>
              </a:tabLst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ДО КОНЦА</a:t>
            </a:r>
            <a:endParaRPr lang="ru-RU" sz="1600" b="1" dirty="0" smtClean="0">
              <a:solidFill>
                <a:schemeClr val="accent3">
                  <a:lumMod val="50000"/>
                </a:schemeClr>
              </a:solidFill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828675" algn="l"/>
              </a:tabLst>
            </a:pPr>
            <a:r>
              <a:rPr lang="ru-RU" sz="9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9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9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9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До конца,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До тихого креста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Пусть душа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Останется чиста!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Перед этой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Желтой, захолустной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Стороной березовой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Моей,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Перед жнивой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Пасмурной и грустной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 дни осенних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Горестных дождей,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Перед этим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Строгим сельсоветом,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Перед этим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Стадом у моста,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Перед всем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Старинным белым светом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Я клянусь: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Душа моя чиста.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Пусть она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Останется чиста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До конца,</a:t>
            </a:r>
            <a:b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До смертного креста!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286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rubts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304800"/>
            <a:ext cx="3657600" cy="4186238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38400" y="3505200"/>
            <a:ext cx="4419600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Улица поэта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Пройду по улице Рубцова я,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Потом на Гоголя сверну.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Резьба карнизная, крыльцовая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Мне открывает старину.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Невдалеке за речкой Вологдой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Стоит София – чудный храм,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И колокольня крестным золотом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К иным нацелена мирам.</a:t>
            </a:r>
          </a:p>
          <a:p>
            <a:pPr algn="r"/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</a:rPr>
              <a:t>Василий Пономаренко, 1988 г.</a:t>
            </a:r>
            <a:endParaRPr lang="ru-RU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Рисунок 3" descr="1984378000dafc6cf79f9f0d733d2b4595c05489b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"/>
            <a:ext cx="5029200" cy="3465576"/>
          </a:xfrm>
          <a:prstGeom prst="rect">
            <a:avLst/>
          </a:prstGeom>
        </p:spPr>
      </p:pic>
      <p:pic>
        <p:nvPicPr>
          <p:cNvPr id="6" name="Рисунок 5" descr="z_rubtzov_monumen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0"/>
            <a:ext cx="2921000" cy="3651250"/>
          </a:xfrm>
          <a:prstGeom prst="rect">
            <a:avLst/>
          </a:prstGeom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743200" y="152400"/>
          <a:ext cx="6096000" cy="402336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Николай Рубцов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/>
                        <a:t>Имя при рождении: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/>
                        <a:t>Николай Михайлович Рубцов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/>
                        <a:t>Дата рождения: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hlinkClick r:id="rId2" action="ppaction://hlinkfile" tooltip="3 января"/>
                        </a:rPr>
                        <a:t>3 января</a:t>
                      </a:r>
                      <a:r>
                        <a:rPr lang="ru-RU"/>
                        <a:t> </a:t>
                      </a:r>
                      <a:r>
                        <a:rPr lang="ru-RU">
                          <a:hlinkClick r:id="rId3" action="ppaction://hlinkfile" tooltip="1936 год"/>
                        </a:rPr>
                        <a:t>1936</a:t>
                      </a:r>
                      <a:r>
                        <a:rPr lang="ru-RU"/>
                        <a:t>(1936-01-03)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/>
                        <a:t>Место рождения: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/>
                        <a:t>село </a:t>
                      </a:r>
                      <a:r>
                        <a:rPr lang="ru-RU">
                          <a:hlinkClick r:id="rId4" action="ppaction://hlinkfile" tooltip="Емецк"/>
                        </a:rPr>
                        <a:t>Емецк</a:t>
                      </a:r>
                      <a:r>
                        <a:rPr lang="ru-RU"/>
                        <a:t> Архангельской области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/>
                        <a:t>Дата смерти: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hlinkClick r:id="rId5" action="ppaction://hlinkfile" tooltip="19 января"/>
                        </a:rPr>
                        <a:t>19 января</a:t>
                      </a:r>
                      <a:r>
                        <a:rPr lang="ru-RU"/>
                        <a:t> </a:t>
                      </a:r>
                      <a:r>
                        <a:rPr lang="ru-RU">
                          <a:hlinkClick r:id="rId6" action="ppaction://hlinkfile" tooltip="1971 год"/>
                        </a:rPr>
                        <a:t>1971</a:t>
                      </a:r>
                      <a:r>
                        <a:rPr lang="ru-RU"/>
                        <a:t>(1971-01-19) (35 лет)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/>
                        <a:t>Место смерти: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hlinkClick r:id="rId7" action="ppaction://hlinkfile" tooltip="Вологда"/>
                        </a:rPr>
                        <a:t>Вологда</a:t>
                      </a:r>
                      <a:endParaRPr lang="ru-RU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/>
                        <a:t>Род деятельности: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русский советский лирический поэт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4818" name="Picture 2" descr="Николай Рубцов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8600" y="381000"/>
            <a:ext cx="2514600" cy="4057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000899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14400"/>
            <a:ext cx="8303741" cy="4800600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 rot="10800000" flipV="1">
            <a:off x="990600" y="5715000"/>
            <a:ext cx="6172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</a:rPr>
              <a:t>Анна Краснобаева</a:t>
            </a:r>
            <a:r>
              <a:rPr lang="ru-RU" dirty="0" smtClean="0">
                <a:solidFill>
                  <a:srgbClr val="92D050"/>
                </a:solidFill>
                <a:latin typeface="Arial" pitchFamily="34" charset="0"/>
              </a:rPr>
              <a:t> «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</a:rPr>
              <a:t>Тихая</a:t>
            </a:r>
            <a:r>
              <a:rPr lang="en-US" dirty="0" smtClean="0">
                <a:solidFill>
                  <a:srgbClr val="92D050"/>
                </a:solidFill>
                <a:latin typeface="Arial" pitchFamily="34" charset="0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</a:rPr>
              <a:t>моя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</a:rPr>
              <a:t>родина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</a:rPr>
              <a:t>!»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</a:rPr>
              <a:t>Н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</a:rPr>
              <a:t>.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</a:rPr>
              <a:t>Рубцов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</a:rPr>
              <a:t>. 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457200"/>
            <a:ext cx="7924800" cy="55612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447800" y="6019800"/>
            <a:ext cx="64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</a:rPr>
              <a:t> </a:t>
            </a:r>
            <a:r>
              <a:rPr lang="ru-RU" b="1" dirty="0" smtClean="0">
                <a:solidFill>
                  <a:srgbClr val="FFC000"/>
                </a:solidFill>
              </a:rPr>
              <a:t>Родина</a:t>
            </a:r>
            <a:r>
              <a:rPr lang="ru-RU" dirty="0" smtClean="0">
                <a:solidFill>
                  <a:srgbClr val="FFC000"/>
                </a:solidFill>
              </a:rPr>
              <a:t> Н.</a:t>
            </a:r>
            <a:r>
              <a:rPr lang="ru-RU" b="1" dirty="0" smtClean="0">
                <a:solidFill>
                  <a:srgbClr val="FFC000"/>
                </a:solidFill>
              </a:rPr>
              <a:t>Рубцова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b="1" dirty="0" smtClean="0">
                <a:solidFill>
                  <a:srgbClr val="FFC000"/>
                </a:solidFill>
              </a:rPr>
              <a:t>- село Емецк Архангельской области.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dirty="0" smtClean="0">
                <a:solidFill>
                  <a:prstClr val="white"/>
                </a:solidFill>
                <a:latin typeface="Arial" pitchFamily="34" charset="0"/>
              </a:rPr>
              <a:t>   </a:t>
            </a:r>
            <a:endParaRPr lang="ru-RU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981200"/>
            <a:ext cx="3524251" cy="4730537"/>
          </a:xfrm>
          <a:prstGeom prst="rect">
            <a:avLst/>
          </a:prstGeom>
        </p:spPr>
      </p:pic>
      <p:pic>
        <p:nvPicPr>
          <p:cNvPr id="8" name="Рисунок 7" descr="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0579" y="152400"/>
            <a:ext cx="5111496" cy="3657600"/>
          </a:xfrm>
          <a:prstGeom prst="rect">
            <a:avLst/>
          </a:prstGeom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267200" y="3886200"/>
            <a:ext cx="4876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Н.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Рубцов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(в центре).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Детский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дом в с.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Никольско</a:t>
            </a:r>
            <a:r>
              <a:rPr lang="ru-RU" dirty="0" smtClean="0">
                <a:latin typeface="Arial" pitchFamily="34" charset="0"/>
              </a:rPr>
              <a:t>е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hoto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152400"/>
            <a:ext cx="4057651" cy="3810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29200" y="4038600"/>
            <a:ext cx="32276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Детский дом в с.</a:t>
            </a:r>
            <a:r>
              <a:rPr lang="ru-RU" b="1" dirty="0" smtClean="0"/>
              <a:t>Никольское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9600" y="4953000"/>
            <a:ext cx="7924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«В этой местности когда-то я закончил семь классов ( здесь для души моей родина), здесь мне нравится…»</a:t>
            </a:r>
            <a:r>
              <a:rPr lang="en-US" dirty="0" smtClean="0"/>
              <a:t> - </a:t>
            </a:r>
            <a:r>
              <a:rPr lang="ru-RU" dirty="0" smtClean="0"/>
              <a:t>писал Николай Рубцов.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</a:t>
            </a:r>
          </a:p>
        </p:txBody>
      </p:sp>
      <p:pic>
        <p:nvPicPr>
          <p:cNvPr id="6" name="Рисунок 5" descr="photo5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457200"/>
            <a:ext cx="4408552" cy="32004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hoto18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762000"/>
            <a:ext cx="2438400" cy="31242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2401" y="4267200"/>
            <a:ext cx="85343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Мечта о море осуществилась. В 1950 после окончания семилетней школы  Рубцов поступает в Лесотехнический техникум, но, едва получив паспорт, отправляется в странствия. Более двух лет он  работал кочегаром на рыболовецком судне в Архангельске. Николай Рубцов был призван в армию и  четыре года прослужил на Северном флоте.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4" name="Рисунок 3" descr="photo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762000"/>
            <a:ext cx="2533650" cy="3143250"/>
          </a:xfrm>
          <a:prstGeom prst="rect">
            <a:avLst/>
          </a:prstGeom>
        </p:spPr>
      </p:pic>
      <p:pic>
        <p:nvPicPr>
          <p:cNvPr id="5" name="Рисунок 4" descr="3ae65ba3c3b4d0637562c2c13f7e5fa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762000"/>
            <a:ext cx="3505200" cy="25146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152400"/>
            <a:ext cx="5715000" cy="37338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" y="1066800"/>
            <a:ext cx="3048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Я переписывать не стану</a:t>
            </a: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Из книги Тютчева и Фета,</a:t>
            </a: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Я даже слушать перестану</a:t>
            </a: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Того же Тютчева и Фета.</a:t>
            </a: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я придумывать не стану</a:t>
            </a: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Себя особого, Рубцова,</a:t>
            </a: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 это верить перестану</a:t>
            </a: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того же самого Рубцова,</a:t>
            </a: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Но я у Тютчева и Фета</a:t>
            </a: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Проверю искреннее слово,</a:t>
            </a: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Чтоб книгу Тютчева и Фета</a:t>
            </a: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Продолжить книгою Рубцова!..</a:t>
            </a:r>
          </a:p>
          <a:p>
            <a:r>
              <a:rPr lang="ru-RU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              Н. Рубцов.</a:t>
            </a:r>
            <a:endParaRPr lang="ru-RU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79163562133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8600"/>
            <a:ext cx="8153400" cy="5562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Текст 5"/>
          <p:cNvSpPr>
            <a:spLocks noGrp="1"/>
          </p:cNvSpPr>
          <p:nvPr>
            <p:ph type="body" idx="4294967295"/>
          </p:nvPr>
        </p:nvSpPr>
        <p:spPr>
          <a:xfrm>
            <a:off x="381000" y="5791200"/>
            <a:ext cx="8763000" cy="76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solidFill>
                  <a:srgbClr val="FF0000"/>
                </a:solidFill>
              </a:rPr>
              <a:t>…Все что есть на душе, до конца выражает рыданье</a:t>
            </a:r>
          </a:p>
          <a:p>
            <a:pPr>
              <a:buNone/>
            </a:pPr>
            <a:r>
              <a:rPr lang="ru-RU" sz="1800" dirty="0" smtClean="0">
                <a:solidFill>
                  <a:srgbClr val="FF0000"/>
                </a:solidFill>
              </a:rPr>
              <a:t> И высокий полет этих гордых прославленных птиц…</a:t>
            </a:r>
          </a:p>
          <a:p>
            <a:pPr>
              <a:buNone/>
            </a:pPr>
            <a:endParaRPr lang="ru-RU" sz="24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438</TotalTime>
  <Words>267</Words>
  <PresentationFormat>Экран (4:3)</PresentationFormat>
  <Paragraphs>43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     «Поверьте мне: я чист душою»                                             (Н.Рубцов)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…Выпал снег - и все забылось,   Чем душа была полна!.. .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«Поверьте мне: я чист душою»                                                   (Н.Рубцов)</dc:title>
  <cp:lastModifiedBy>SamLab.ws</cp:lastModifiedBy>
  <cp:revision>48</cp:revision>
  <dcterms:modified xsi:type="dcterms:W3CDTF">2010-10-05T20:20:37Z</dcterms:modified>
</cp:coreProperties>
</file>